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</p:sldIdLst>
  <p:sldSz cx="12192000" cy="6858000"/>
  <p:notesSz cx="6858000" cy="9144000"/>
  <p:photoAlbum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FF"/>
    <a:srgbClr val="9900CC"/>
    <a:srgbClr val="CC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1" d="100"/>
          <a:sy n="91" d="100"/>
        </p:scale>
        <p:origin x="102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I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D2A06E-4BB9-4AC6-B48C-0358552AD5AC}" type="datetimeFigureOut">
              <a:rPr lang="en-IE" smtClean="0"/>
              <a:t>09/02/2017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339D5-AD60-42EB-A436-ACFB09E7087B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3487989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D2A06E-4BB9-4AC6-B48C-0358552AD5AC}" type="datetimeFigureOut">
              <a:rPr lang="en-IE" smtClean="0"/>
              <a:t>09/02/2017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339D5-AD60-42EB-A436-ACFB09E7087B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6249985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D2A06E-4BB9-4AC6-B48C-0358552AD5AC}" type="datetimeFigureOut">
              <a:rPr lang="en-IE" smtClean="0"/>
              <a:t>09/02/2017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339D5-AD60-42EB-A436-ACFB09E7087B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7219563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D2A06E-4BB9-4AC6-B48C-0358552AD5AC}" type="datetimeFigureOut">
              <a:rPr lang="en-IE" smtClean="0"/>
              <a:t>09/02/2017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339D5-AD60-42EB-A436-ACFB09E7087B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9771235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D2A06E-4BB9-4AC6-B48C-0358552AD5AC}" type="datetimeFigureOut">
              <a:rPr lang="en-IE" smtClean="0"/>
              <a:t>09/02/2017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339D5-AD60-42EB-A436-ACFB09E7087B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9708609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D2A06E-4BB9-4AC6-B48C-0358552AD5AC}" type="datetimeFigureOut">
              <a:rPr lang="en-IE" smtClean="0"/>
              <a:t>09/02/2017</a:t>
            </a:fld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339D5-AD60-42EB-A436-ACFB09E7087B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1835863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D2A06E-4BB9-4AC6-B48C-0358552AD5AC}" type="datetimeFigureOut">
              <a:rPr lang="en-IE" smtClean="0"/>
              <a:t>09/02/2017</a:t>
            </a:fld>
            <a:endParaRPr lang="en-I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339D5-AD60-42EB-A436-ACFB09E7087B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6496795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D2A06E-4BB9-4AC6-B48C-0358552AD5AC}" type="datetimeFigureOut">
              <a:rPr lang="en-IE" smtClean="0"/>
              <a:t>09/02/2017</a:t>
            </a:fld>
            <a:endParaRPr lang="en-I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339D5-AD60-42EB-A436-ACFB09E7087B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2167896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D2A06E-4BB9-4AC6-B48C-0358552AD5AC}" type="datetimeFigureOut">
              <a:rPr lang="en-IE" smtClean="0"/>
              <a:t>09/02/2017</a:t>
            </a:fld>
            <a:endParaRPr lang="en-I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339D5-AD60-42EB-A436-ACFB09E7087B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4698540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D2A06E-4BB9-4AC6-B48C-0358552AD5AC}" type="datetimeFigureOut">
              <a:rPr lang="en-IE" smtClean="0"/>
              <a:t>09/02/2017</a:t>
            </a:fld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339D5-AD60-42EB-A436-ACFB09E7087B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10140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D2A06E-4BB9-4AC6-B48C-0358552AD5AC}" type="datetimeFigureOut">
              <a:rPr lang="en-IE" smtClean="0"/>
              <a:t>09/02/2017</a:t>
            </a:fld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339D5-AD60-42EB-A436-ACFB09E7087B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1672885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D2A06E-4BB9-4AC6-B48C-0358552AD5AC}" type="datetimeFigureOut">
              <a:rPr lang="en-IE" smtClean="0"/>
              <a:t>09/02/2017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A339D5-AD60-42EB-A436-ACFB09E7087B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99949329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07-Merit-Lara Du Plessis"/>
          <p:cNvPicPr>
            <a:picLocks noGrp="1" noChangeAspect="1"/>
          </p:cNvPicPr>
          <p:nvPr isPhoto="1"/>
        </p:nvPicPr>
        <p:blipFill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TextBox 3"/>
          <p:cNvSpPr txBox="1"/>
          <p:nvPr/>
        </p:nvSpPr>
        <p:spPr>
          <a:xfrm>
            <a:off x="7028596" y="286603"/>
            <a:ext cx="3425589" cy="46166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IE" sz="2400" b="1" dirty="0" smtClean="0">
                <a:solidFill>
                  <a:schemeClr val="bg1"/>
                </a:solidFill>
              </a:rPr>
              <a:t>Lara Du Plessis – Merit </a:t>
            </a:r>
            <a:endParaRPr lang="en-IE"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9001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14-Merit(j)-Aoibhinn Kinsella"/>
          <p:cNvPicPr>
            <a:picLocks noGrp="1" noChangeAspect="1"/>
          </p:cNvPicPr>
          <p:nvPr isPhoto="1"/>
        </p:nvPicPr>
        <p:blipFill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7151427" y="136478"/>
            <a:ext cx="4831307" cy="461665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2400" b="1" dirty="0" err="1" smtClean="0"/>
              <a:t>Aoibhinn</a:t>
            </a:r>
            <a:r>
              <a:rPr lang="en-IE" sz="2400" b="1" dirty="0" smtClean="0"/>
              <a:t> Kinsella – Joint Merit </a:t>
            </a:r>
            <a:endParaRPr lang="en-IE" sz="2400" b="1" dirty="0"/>
          </a:p>
        </p:txBody>
      </p:sp>
    </p:spTree>
    <p:extLst>
      <p:ext uri="{BB962C8B-B14F-4D97-AF65-F5344CB8AC3E}">
        <p14:creationId xmlns:p14="http://schemas.microsoft.com/office/powerpoint/2010/main" val="3058937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14-Merit(j)-John Carey"/>
          <p:cNvPicPr>
            <a:picLocks noGrp="1" noChangeAspect="1"/>
          </p:cNvPicPr>
          <p:nvPr isPhoto="1"/>
        </p:nvPicPr>
        <p:blipFill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7615450" y="177421"/>
            <a:ext cx="4440072" cy="461665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2400" b="1" dirty="0" smtClean="0"/>
              <a:t>John Carey – Joint Merit </a:t>
            </a:r>
            <a:endParaRPr lang="en-IE" sz="2400" b="1" dirty="0"/>
          </a:p>
        </p:txBody>
      </p:sp>
    </p:spTree>
    <p:extLst>
      <p:ext uri="{BB962C8B-B14F-4D97-AF65-F5344CB8AC3E}">
        <p14:creationId xmlns:p14="http://schemas.microsoft.com/office/powerpoint/2010/main" val="1268959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14-Runnerup-Hannah Wright"/>
          <p:cNvPicPr>
            <a:picLocks noGrp="1" noChangeAspect="1"/>
          </p:cNvPicPr>
          <p:nvPr isPhoto="1"/>
        </p:nvPicPr>
        <p:blipFill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7601803" y="5595582"/>
            <a:ext cx="4590197" cy="461665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2400" b="1" dirty="0" smtClean="0"/>
              <a:t>Hannah Wright – Runner Up </a:t>
            </a:r>
            <a:endParaRPr lang="en-IE" sz="2400" b="1" dirty="0"/>
          </a:p>
        </p:txBody>
      </p:sp>
    </p:spTree>
    <p:extLst>
      <p:ext uri="{BB962C8B-B14F-4D97-AF65-F5344CB8AC3E}">
        <p14:creationId xmlns:p14="http://schemas.microsoft.com/office/powerpoint/2010/main" val="565010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14-Winner-Lauren Dolphin"/>
          <p:cNvPicPr>
            <a:picLocks noGrp="1" noChangeAspect="1"/>
          </p:cNvPicPr>
          <p:nvPr isPhoto="1"/>
        </p:nvPicPr>
        <p:blipFill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136477" y="272956"/>
            <a:ext cx="4148919" cy="461665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2400" b="1" dirty="0" smtClean="0"/>
              <a:t>Lauren Dolphin – Winner </a:t>
            </a:r>
            <a:endParaRPr lang="en-IE" sz="2400" b="1" dirty="0"/>
          </a:p>
        </p:txBody>
      </p:sp>
    </p:spTree>
    <p:extLst>
      <p:ext uri="{BB962C8B-B14F-4D97-AF65-F5344CB8AC3E}">
        <p14:creationId xmlns:p14="http://schemas.microsoft.com/office/powerpoint/2010/main" val="1952458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18-Merit-Lisa Power"/>
          <p:cNvPicPr>
            <a:picLocks noGrp="1" noChangeAspect="1"/>
          </p:cNvPicPr>
          <p:nvPr isPhoto="1"/>
        </p:nvPicPr>
        <p:blipFill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245660" y="109182"/>
            <a:ext cx="4203510" cy="461665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2400" b="1" dirty="0" smtClean="0">
                <a:solidFill>
                  <a:schemeClr val="bg1"/>
                </a:solidFill>
              </a:rPr>
              <a:t>Lisa Power – Merit </a:t>
            </a:r>
            <a:endParaRPr lang="en-IE"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4439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18-Runnerup-Yvonne Hickey"/>
          <p:cNvPicPr>
            <a:picLocks noGrp="1" noChangeAspect="1"/>
          </p:cNvPicPr>
          <p:nvPr isPhoto="1"/>
        </p:nvPicPr>
        <p:blipFill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191069" y="5650173"/>
            <a:ext cx="4449170" cy="461665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2400" b="1" dirty="0" smtClean="0"/>
              <a:t>Yvonne Hickey – Runner Up </a:t>
            </a:r>
            <a:endParaRPr lang="en-IE" sz="2400" b="1" dirty="0"/>
          </a:p>
        </p:txBody>
      </p:sp>
    </p:spTree>
    <p:extLst>
      <p:ext uri="{BB962C8B-B14F-4D97-AF65-F5344CB8AC3E}">
        <p14:creationId xmlns:p14="http://schemas.microsoft.com/office/powerpoint/2010/main" val="548668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18-Winner-Katie Collins"/>
          <p:cNvPicPr>
            <a:picLocks noGrp="1" noChangeAspect="1"/>
          </p:cNvPicPr>
          <p:nvPr isPhoto="1"/>
        </p:nvPicPr>
        <p:blipFill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6605516" y="122830"/>
            <a:ext cx="5586484" cy="461665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2400" b="1" dirty="0" smtClean="0"/>
              <a:t>Katie Collins – Winner </a:t>
            </a:r>
            <a:endParaRPr lang="en-IE" sz="2400" b="1" dirty="0"/>
          </a:p>
        </p:txBody>
      </p:sp>
    </p:spTree>
    <p:extLst>
      <p:ext uri="{BB962C8B-B14F-4D97-AF65-F5344CB8AC3E}">
        <p14:creationId xmlns:p14="http://schemas.microsoft.com/office/powerpoint/2010/main" val="1293080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oup-Winner-Le Cheile Special Class"/>
          <p:cNvPicPr>
            <a:picLocks noGrp="1" noChangeAspect="1"/>
          </p:cNvPicPr>
          <p:nvPr isPhoto="1"/>
        </p:nvPicPr>
        <p:blipFill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532263" y="5199797"/>
            <a:ext cx="6059606" cy="461665"/>
          </a:xfrm>
          <a:prstGeom prst="rect">
            <a:avLst/>
          </a:prstGeom>
          <a:solidFill>
            <a:schemeClr val="tx2">
              <a:lumMod val="9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2400" b="1" dirty="0" smtClean="0">
                <a:solidFill>
                  <a:schemeClr val="bg1"/>
                </a:solidFill>
              </a:rPr>
              <a:t>Le </a:t>
            </a:r>
            <a:r>
              <a:rPr lang="en-IE" sz="2400" b="1" dirty="0" err="1" smtClean="0">
                <a:solidFill>
                  <a:schemeClr val="bg1"/>
                </a:solidFill>
              </a:rPr>
              <a:t>Chéile</a:t>
            </a:r>
            <a:r>
              <a:rPr lang="en-IE" sz="2400" b="1" dirty="0" smtClean="0">
                <a:solidFill>
                  <a:schemeClr val="bg1"/>
                </a:solidFill>
              </a:rPr>
              <a:t> Special Class – Group Winner </a:t>
            </a:r>
            <a:endParaRPr lang="en-IE"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4059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07-Merit-Orla O'Donoghue"/>
          <p:cNvPicPr>
            <a:picLocks noGrp="1" noChangeAspect="1"/>
          </p:cNvPicPr>
          <p:nvPr isPhoto="1"/>
        </p:nvPicPr>
        <p:blipFill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191069" y="259307"/>
            <a:ext cx="4954137" cy="46166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2400" b="1" dirty="0" smtClean="0"/>
              <a:t>Orla </a:t>
            </a:r>
            <a:r>
              <a:rPr lang="en-IE" sz="2400" b="1" dirty="0" err="1" smtClean="0"/>
              <a:t>O’Donoghue</a:t>
            </a:r>
            <a:r>
              <a:rPr lang="en-IE" sz="2400" b="1" dirty="0" smtClean="0"/>
              <a:t> – Merit </a:t>
            </a:r>
            <a:endParaRPr lang="en-IE" sz="2400" b="1" dirty="0"/>
          </a:p>
        </p:txBody>
      </p:sp>
    </p:spTree>
    <p:extLst>
      <p:ext uri="{BB962C8B-B14F-4D97-AF65-F5344CB8AC3E}">
        <p14:creationId xmlns:p14="http://schemas.microsoft.com/office/powerpoint/2010/main" val="1234405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07-Runnerup-Liam Grainger"/>
          <p:cNvPicPr>
            <a:picLocks noGrp="1" noChangeAspect="1"/>
          </p:cNvPicPr>
          <p:nvPr isPhoto="1"/>
        </p:nvPicPr>
        <p:blipFill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0" y="1091821"/>
            <a:ext cx="4531057" cy="461665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2400" b="1" dirty="0" smtClean="0"/>
              <a:t>Liam Grainger – Runner Up </a:t>
            </a:r>
            <a:endParaRPr lang="en-IE" sz="2400" b="1" dirty="0"/>
          </a:p>
        </p:txBody>
      </p:sp>
    </p:spTree>
    <p:extLst>
      <p:ext uri="{BB962C8B-B14F-4D97-AF65-F5344CB8AC3E}">
        <p14:creationId xmlns:p14="http://schemas.microsoft.com/office/powerpoint/2010/main" val="1352022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07-Runnerup-Benjamin O'Mara"/>
          <p:cNvPicPr>
            <a:picLocks noGrp="1" noChangeAspect="1"/>
          </p:cNvPicPr>
          <p:nvPr isPhoto="1"/>
        </p:nvPicPr>
        <p:blipFill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136478" y="313899"/>
            <a:ext cx="4217158" cy="46166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IE" sz="2400" b="1" dirty="0" smtClean="0">
                <a:solidFill>
                  <a:schemeClr val="bg1"/>
                </a:solidFill>
              </a:rPr>
              <a:t>Benjamin O’Meara – Runner Up </a:t>
            </a:r>
            <a:endParaRPr lang="en-IE"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5070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07-Winner-Callum Bowes"/>
          <p:cNvPicPr>
            <a:picLocks noGrp="1" noChangeAspect="1"/>
          </p:cNvPicPr>
          <p:nvPr isPhoto="1"/>
        </p:nvPicPr>
        <p:blipFill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382138" y="464024"/>
            <a:ext cx="3411940" cy="46166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IE" sz="2400" b="1" dirty="0" smtClean="0">
                <a:solidFill>
                  <a:schemeClr val="bg1"/>
                </a:solidFill>
              </a:rPr>
              <a:t>Callum Bowes – Winner </a:t>
            </a:r>
            <a:endParaRPr lang="en-IE"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3034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08-Merit-Darragh Hunter-Kerr"/>
          <p:cNvPicPr>
            <a:picLocks noGrp="1" noChangeAspect="1"/>
          </p:cNvPicPr>
          <p:nvPr isPhoto="1"/>
        </p:nvPicPr>
        <p:blipFill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313900" y="586854"/>
            <a:ext cx="4531056" cy="461665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2400" b="1" dirty="0" smtClean="0"/>
              <a:t>Darragh Hunter Kerr – Merit </a:t>
            </a:r>
            <a:endParaRPr lang="en-IE" sz="2400" b="1" dirty="0"/>
          </a:p>
        </p:txBody>
      </p:sp>
    </p:spTree>
    <p:extLst>
      <p:ext uri="{BB962C8B-B14F-4D97-AF65-F5344CB8AC3E}">
        <p14:creationId xmlns:p14="http://schemas.microsoft.com/office/powerpoint/2010/main" val="3898361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08-Runnerup-Adam Crowe"/>
          <p:cNvPicPr>
            <a:picLocks noGrp="1" noChangeAspect="1"/>
          </p:cNvPicPr>
          <p:nvPr isPhoto="1"/>
        </p:nvPicPr>
        <p:blipFill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95535" y="191069"/>
            <a:ext cx="4380931" cy="46166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2400" b="1" dirty="0" smtClean="0"/>
              <a:t>Adam Crowe – Runner Up </a:t>
            </a:r>
            <a:endParaRPr lang="en-IE" sz="2400" b="1" dirty="0"/>
          </a:p>
        </p:txBody>
      </p:sp>
    </p:spTree>
    <p:extLst>
      <p:ext uri="{BB962C8B-B14F-4D97-AF65-F5344CB8AC3E}">
        <p14:creationId xmlns:p14="http://schemas.microsoft.com/office/powerpoint/2010/main" val="333975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08-Winner-Chloe Greenan"/>
          <p:cNvPicPr>
            <a:picLocks noGrp="1" noChangeAspect="1"/>
          </p:cNvPicPr>
          <p:nvPr isPhoto="1"/>
        </p:nvPicPr>
        <p:blipFill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8147713" y="3029803"/>
            <a:ext cx="4044287" cy="461665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2400" b="1" dirty="0" smtClean="0"/>
              <a:t>Chloe </a:t>
            </a:r>
            <a:r>
              <a:rPr lang="en-IE" sz="2400" b="1" dirty="0" err="1" smtClean="0"/>
              <a:t>Greenan</a:t>
            </a:r>
            <a:r>
              <a:rPr lang="en-IE" sz="2400" b="1" dirty="0" smtClean="0"/>
              <a:t> – Winner </a:t>
            </a:r>
            <a:endParaRPr lang="en-IE" sz="2400" b="1" dirty="0"/>
          </a:p>
        </p:txBody>
      </p:sp>
    </p:spTree>
    <p:extLst>
      <p:ext uri="{BB962C8B-B14F-4D97-AF65-F5344CB8AC3E}">
        <p14:creationId xmlns:p14="http://schemas.microsoft.com/office/powerpoint/2010/main" val="1246551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11-Merit (j)-Roisin Cotter"/>
          <p:cNvPicPr>
            <a:picLocks noGrp="1" noChangeAspect="1"/>
          </p:cNvPicPr>
          <p:nvPr isPhoto="1"/>
        </p:nvPicPr>
        <p:blipFill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0" y="395785"/>
            <a:ext cx="4230806" cy="461665"/>
          </a:xfrm>
          <a:prstGeom prst="rect">
            <a:avLst/>
          </a:prstGeom>
          <a:solidFill>
            <a:srgbClr val="9900CC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2400" b="1" dirty="0" err="1" smtClean="0"/>
              <a:t>Roisín</a:t>
            </a:r>
            <a:r>
              <a:rPr lang="en-IE" sz="2400" b="1" dirty="0" smtClean="0"/>
              <a:t> Cotter – Joint Merit</a:t>
            </a:r>
            <a:endParaRPr lang="en-IE" sz="2400" b="1" dirty="0"/>
          </a:p>
        </p:txBody>
      </p:sp>
    </p:spTree>
    <p:extLst>
      <p:ext uri="{BB962C8B-B14F-4D97-AF65-F5344CB8AC3E}">
        <p14:creationId xmlns:p14="http://schemas.microsoft.com/office/powerpoint/2010/main" val="855971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11-Merit(j)-Ewan McGoll"/>
          <p:cNvPicPr>
            <a:picLocks noGrp="1" noChangeAspect="1"/>
          </p:cNvPicPr>
          <p:nvPr isPhoto="1"/>
        </p:nvPicPr>
        <p:blipFill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0" y="450376"/>
            <a:ext cx="4408227" cy="477672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2400" b="1" dirty="0" smtClean="0"/>
              <a:t>Ewan </a:t>
            </a:r>
            <a:r>
              <a:rPr lang="en-IE" sz="2400" b="1" dirty="0" err="1" smtClean="0"/>
              <a:t>McGoll</a:t>
            </a:r>
            <a:r>
              <a:rPr lang="en-IE" sz="2400" b="1" dirty="0" smtClean="0"/>
              <a:t> – Joint Merit </a:t>
            </a:r>
            <a:endParaRPr lang="en-IE" sz="2400" b="1" dirty="0"/>
          </a:p>
        </p:txBody>
      </p:sp>
    </p:spTree>
    <p:extLst>
      <p:ext uri="{BB962C8B-B14F-4D97-AF65-F5344CB8AC3E}">
        <p14:creationId xmlns:p14="http://schemas.microsoft.com/office/powerpoint/2010/main" val="4011463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11-Runnerup-Darragh Moran"/>
          <p:cNvPicPr>
            <a:picLocks noGrp="1" noChangeAspect="1"/>
          </p:cNvPicPr>
          <p:nvPr isPhoto="1"/>
        </p:nvPicPr>
        <p:blipFill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7478972" y="6032310"/>
            <a:ext cx="4713027" cy="461665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2400" b="1" dirty="0" smtClean="0"/>
              <a:t>Darragh Moran – Runner Up </a:t>
            </a:r>
            <a:endParaRPr lang="en-IE" sz="2400" b="1" dirty="0"/>
          </a:p>
        </p:txBody>
      </p:sp>
    </p:spTree>
    <p:extLst>
      <p:ext uri="{BB962C8B-B14F-4D97-AF65-F5344CB8AC3E}">
        <p14:creationId xmlns:p14="http://schemas.microsoft.com/office/powerpoint/2010/main" val="2096497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11-Winner-Shannon Ward"/>
          <p:cNvPicPr>
            <a:picLocks noGrp="1" noChangeAspect="1"/>
          </p:cNvPicPr>
          <p:nvPr isPhoto="1"/>
        </p:nvPicPr>
        <p:blipFill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6864824" y="5827594"/>
            <a:ext cx="5172501" cy="461665"/>
          </a:xfrm>
          <a:prstGeom prst="rect">
            <a:avLst/>
          </a:prstGeom>
          <a:solidFill>
            <a:schemeClr val="tx2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2400" b="1" dirty="0" smtClean="0"/>
              <a:t>Shannon Ward – Winner </a:t>
            </a:r>
            <a:endParaRPr lang="en-IE" sz="2400" b="1" dirty="0"/>
          </a:p>
        </p:txBody>
      </p:sp>
    </p:spTree>
    <p:extLst>
      <p:ext uri="{BB962C8B-B14F-4D97-AF65-F5344CB8AC3E}">
        <p14:creationId xmlns:p14="http://schemas.microsoft.com/office/powerpoint/2010/main" val="100353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14-Merit-Zara Mason"/>
          <p:cNvPicPr>
            <a:picLocks noGrp="1" noChangeAspect="1"/>
          </p:cNvPicPr>
          <p:nvPr isPhoto="1"/>
        </p:nvPicPr>
        <p:blipFill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0" y="245660"/>
            <a:ext cx="3807725" cy="461665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2400" b="1" dirty="0" smtClean="0"/>
              <a:t>Zara Mason – Merit </a:t>
            </a:r>
            <a:endParaRPr lang="en-IE" sz="2400" b="1" dirty="0"/>
          </a:p>
        </p:txBody>
      </p:sp>
    </p:spTree>
    <p:extLst>
      <p:ext uri="{BB962C8B-B14F-4D97-AF65-F5344CB8AC3E}">
        <p14:creationId xmlns:p14="http://schemas.microsoft.com/office/powerpoint/2010/main" val="2103716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14-Runnerup-Eoin Herlihy"/>
          <p:cNvPicPr>
            <a:picLocks noGrp="1" noChangeAspect="1"/>
          </p:cNvPicPr>
          <p:nvPr isPhoto="1"/>
        </p:nvPicPr>
        <p:blipFill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7779224" y="218364"/>
            <a:ext cx="4249003" cy="46166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2400" b="1" dirty="0" smtClean="0"/>
              <a:t>Eoin </a:t>
            </a:r>
            <a:r>
              <a:rPr lang="en-IE" sz="2400" b="1" dirty="0" err="1" smtClean="0"/>
              <a:t>Herlihy</a:t>
            </a:r>
            <a:r>
              <a:rPr lang="en-IE" sz="2400" b="1" dirty="0" smtClean="0"/>
              <a:t> – Runner Up </a:t>
            </a:r>
            <a:endParaRPr lang="en-IE" sz="2400" b="1" dirty="0"/>
          </a:p>
        </p:txBody>
      </p:sp>
    </p:spTree>
    <p:extLst>
      <p:ext uri="{BB962C8B-B14F-4D97-AF65-F5344CB8AC3E}">
        <p14:creationId xmlns:p14="http://schemas.microsoft.com/office/powerpoint/2010/main" val="3464080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07-Winner-Margaux Gilbourne"/>
          <p:cNvPicPr>
            <a:picLocks noGrp="1" noChangeAspect="1"/>
          </p:cNvPicPr>
          <p:nvPr isPhoto="1"/>
        </p:nvPicPr>
        <p:blipFill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8175009" y="191069"/>
            <a:ext cx="3916908" cy="461665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r>
              <a:rPr lang="en-IE" sz="2400" b="1" dirty="0" smtClean="0"/>
              <a:t>Margaux </a:t>
            </a:r>
            <a:r>
              <a:rPr lang="en-IE" sz="2400" b="1" dirty="0" err="1" smtClean="0"/>
              <a:t>Gilbourne</a:t>
            </a:r>
            <a:r>
              <a:rPr lang="en-IE" sz="2400" b="1" dirty="0" smtClean="0"/>
              <a:t> – Winner </a:t>
            </a:r>
            <a:endParaRPr lang="en-IE" sz="2400" b="1" dirty="0"/>
          </a:p>
        </p:txBody>
      </p:sp>
    </p:spTree>
    <p:extLst>
      <p:ext uri="{BB962C8B-B14F-4D97-AF65-F5344CB8AC3E}">
        <p14:creationId xmlns:p14="http://schemas.microsoft.com/office/powerpoint/2010/main" val="1933471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14-Winner-Ellen Mooney"/>
          <p:cNvPicPr>
            <a:picLocks noGrp="1" noChangeAspect="1"/>
          </p:cNvPicPr>
          <p:nvPr isPhoto="1"/>
        </p:nvPicPr>
        <p:blipFill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341194" y="5663821"/>
            <a:ext cx="3848669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2400" b="1" dirty="0" smtClean="0"/>
              <a:t>Ellen Mooney – Winner </a:t>
            </a:r>
            <a:endParaRPr lang="en-IE" sz="2400" b="1" dirty="0"/>
          </a:p>
        </p:txBody>
      </p:sp>
    </p:spTree>
    <p:extLst>
      <p:ext uri="{BB962C8B-B14F-4D97-AF65-F5344CB8AC3E}">
        <p14:creationId xmlns:p14="http://schemas.microsoft.com/office/powerpoint/2010/main" val="1507254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18-Merit-Venus Reilly"/>
          <p:cNvPicPr>
            <a:picLocks noGrp="1" noChangeAspect="1"/>
          </p:cNvPicPr>
          <p:nvPr isPhoto="1"/>
        </p:nvPicPr>
        <p:blipFill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7929350" y="5500048"/>
            <a:ext cx="3935104" cy="461665"/>
          </a:xfrm>
          <a:prstGeom prst="rect">
            <a:avLst/>
          </a:prstGeom>
          <a:solidFill>
            <a:srgbClr val="FF66FF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2400" b="1" dirty="0" smtClean="0"/>
              <a:t>Venus Reilly – Merit </a:t>
            </a:r>
            <a:endParaRPr lang="en-IE" sz="2400" b="1" dirty="0"/>
          </a:p>
        </p:txBody>
      </p:sp>
    </p:spTree>
    <p:extLst>
      <p:ext uri="{BB962C8B-B14F-4D97-AF65-F5344CB8AC3E}">
        <p14:creationId xmlns:p14="http://schemas.microsoft.com/office/powerpoint/2010/main" val="3750561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18-Runnerup-James O'Shea"/>
          <p:cNvPicPr>
            <a:picLocks noGrp="1" noChangeAspect="1"/>
          </p:cNvPicPr>
          <p:nvPr isPhoto="1"/>
        </p:nvPicPr>
        <p:blipFill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7629099" y="1514901"/>
            <a:ext cx="4230805" cy="461665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2400" b="1" dirty="0" smtClean="0"/>
              <a:t>James O </a:t>
            </a:r>
            <a:r>
              <a:rPr lang="en-IE" sz="2400" b="1" dirty="0" err="1" smtClean="0"/>
              <a:t>Shea</a:t>
            </a:r>
            <a:r>
              <a:rPr lang="en-IE" sz="2400" b="1" dirty="0" smtClean="0"/>
              <a:t> – Runner Up </a:t>
            </a:r>
            <a:endParaRPr lang="en-IE" sz="2400" b="1" dirty="0"/>
          </a:p>
        </p:txBody>
      </p:sp>
    </p:spTree>
    <p:extLst>
      <p:ext uri="{BB962C8B-B14F-4D97-AF65-F5344CB8AC3E}">
        <p14:creationId xmlns:p14="http://schemas.microsoft.com/office/powerpoint/2010/main" val="3707535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18-Winner-Sean McNamara"/>
          <p:cNvPicPr>
            <a:picLocks noGrp="1" noChangeAspect="1"/>
          </p:cNvPicPr>
          <p:nvPr isPhoto="1"/>
        </p:nvPicPr>
        <p:blipFill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6701051" y="5759355"/>
            <a:ext cx="5036024" cy="461665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2400" b="1" dirty="0" smtClean="0"/>
              <a:t>Sean McNamara – Winner </a:t>
            </a:r>
            <a:endParaRPr lang="en-IE" sz="2400" b="1" dirty="0"/>
          </a:p>
        </p:txBody>
      </p:sp>
    </p:spTree>
    <p:extLst>
      <p:ext uri="{BB962C8B-B14F-4D97-AF65-F5344CB8AC3E}">
        <p14:creationId xmlns:p14="http://schemas.microsoft.com/office/powerpoint/2010/main" val="4223859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08-Merit-Laura Szymikowska"/>
          <p:cNvPicPr>
            <a:picLocks noGrp="1" noChangeAspect="1"/>
          </p:cNvPicPr>
          <p:nvPr isPhoto="1"/>
        </p:nvPicPr>
        <p:blipFill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95535" y="6209731"/>
            <a:ext cx="4217158" cy="461665"/>
          </a:xfrm>
          <a:prstGeom prst="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r>
              <a:rPr lang="en-IE" sz="2400" b="1" dirty="0" smtClean="0"/>
              <a:t>Laura </a:t>
            </a:r>
            <a:r>
              <a:rPr lang="en-IE" sz="2400" b="1" dirty="0" err="1" smtClean="0"/>
              <a:t>Szymikowska</a:t>
            </a:r>
            <a:r>
              <a:rPr lang="en-IE" sz="2400" b="1" dirty="0" smtClean="0"/>
              <a:t> – Merit </a:t>
            </a:r>
            <a:endParaRPr lang="en-IE" sz="2400" b="1" dirty="0"/>
          </a:p>
        </p:txBody>
      </p:sp>
    </p:spTree>
    <p:extLst>
      <p:ext uri="{BB962C8B-B14F-4D97-AF65-F5344CB8AC3E}">
        <p14:creationId xmlns:p14="http://schemas.microsoft.com/office/powerpoint/2010/main" val="3557478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08-Runnerup-Ruby Gallagher"/>
          <p:cNvPicPr>
            <a:picLocks noGrp="1" noChangeAspect="1"/>
          </p:cNvPicPr>
          <p:nvPr isPhoto="1"/>
        </p:nvPicPr>
        <p:blipFill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7915703" y="6005014"/>
            <a:ext cx="4012442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IE" sz="2400" b="1" dirty="0" smtClean="0"/>
              <a:t>Ruby Gallagher – Runner Up </a:t>
            </a:r>
            <a:endParaRPr lang="en-IE" sz="2400" b="1" dirty="0"/>
          </a:p>
        </p:txBody>
      </p:sp>
    </p:spTree>
    <p:extLst>
      <p:ext uri="{BB962C8B-B14F-4D97-AF65-F5344CB8AC3E}">
        <p14:creationId xmlns:p14="http://schemas.microsoft.com/office/powerpoint/2010/main" val="2873002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08-Winner-Clodagh McDonagh"/>
          <p:cNvPicPr>
            <a:picLocks noGrp="1" noChangeAspect="1"/>
          </p:cNvPicPr>
          <p:nvPr isPhoto="1"/>
        </p:nvPicPr>
        <p:blipFill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7287904" y="5704764"/>
            <a:ext cx="4722125" cy="461665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2400" b="1" dirty="0" smtClean="0"/>
              <a:t>Clodagh </a:t>
            </a:r>
            <a:r>
              <a:rPr lang="en-IE" sz="2400" b="1" dirty="0" err="1" smtClean="0"/>
              <a:t>McDonagh</a:t>
            </a:r>
            <a:r>
              <a:rPr lang="en-IE" sz="2400" b="1" dirty="0" smtClean="0"/>
              <a:t> – Winner </a:t>
            </a:r>
            <a:endParaRPr lang="en-IE" sz="2400" b="1" dirty="0"/>
          </a:p>
        </p:txBody>
      </p:sp>
    </p:spTree>
    <p:extLst>
      <p:ext uri="{BB962C8B-B14F-4D97-AF65-F5344CB8AC3E}">
        <p14:creationId xmlns:p14="http://schemas.microsoft.com/office/powerpoint/2010/main" val="1320456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11-Merit-Tolu Emmanuel"/>
          <p:cNvPicPr>
            <a:picLocks noGrp="1" noChangeAspect="1"/>
          </p:cNvPicPr>
          <p:nvPr isPhoto="1"/>
        </p:nvPicPr>
        <p:blipFill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245661" y="5718411"/>
            <a:ext cx="4203510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2400" b="1" dirty="0" err="1" smtClean="0"/>
              <a:t>Tolu</a:t>
            </a:r>
            <a:r>
              <a:rPr lang="en-IE" sz="2400" b="1" dirty="0" smtClean="0"/>
              <a:t> Emmanuel – Merit </a:t>
            </a:r>
            <a:endParaRPr lang="en-IE" sz="2400" b="1" dirty="0"/>
          </a:p>
        </p:txBody>
      </p:sp>
    </p:spTree>
    <p:extLst>
      <p:ext uri="{BB962C8B-B14F-4D97-AF65-F5344CB8AC3E}">
        <p14:creationId xmlns:p14="http://schemas.microsoft.com/office/powerpoint/2010/main" val="2580586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11-Runnerup-Ariane Quinn"/>
          <p:cNvPicPr>
            <a:picLocks noGrp="1" noChangeAspect="1"/>
          </p:cNvPicPr>
          <p:nvPr isPhoto="1"/>
        </p:nvPicPr>
        <p:blipFill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TextBox 3"/>
          <p:cNvSpPr txBox="1"/>
          <p:nvPr/>
        </p:nvSpPr>
        <p:spPr>
          <a:xfrm>
            <a:off x="7683690" y="341194"/>
            <a:ext cx="4408226" cy="461665"/>
          </a:xfrm>
          <a:prstGeom prst="rect">
            <a:avLst/>
          </a:prstGeom>
          <a:solidFill>
            <a:srgbClr val="CC00CC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2400" b="1" dirty="0" smtClean="0"/>
              <a:t>Ariane Quinn – Runner Up</a:t>
            </a:r>
            <a:endParaRPr lang="en-IE" sz="2400" b="1" dirty="0"/>
          </a:p>
        </p:txBody>
      </p:sp>
    </p:spTree>
    <p:extLst>
      <p:ext uri="{BB962C8B-B14F-4D97-AF65-F5344CB8AC3E}">
        <p14:creationId xmlns:p14="http://schemas.microsoft.com/office/powerpoint/2010/main" val="2011917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11-Winner-Eileen Novac"/>
          <p:cNvPicPr>
            <a:picLocks noGrp="1" noChangeAspect="1"/>
          </p:cNvPicPr>
          <p:nvPr isPhoto="1"/>
        </p:nvPicPr>
        <p:blipFill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7096836" y="232012"/>
            <a:ext cx="4981433" cy="461665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2400" b="1" dirty="0" smtClean="0"/>
              <a:t>Eileen </a:t>
            </a:r>
            <a:r>
              <a:rPr lang="en-IE" sz="2400" b="1" dirty="0" err="1" smtClean="0"/>
              <a:t>Novac</a:t>
            </a:r>
            <a:r>
              <a:rPr lang="en-IE" sz="2400" b="1" dirty="0" smtClean="0"/>
              <a:t> - Winner</a:t>
            </a:r>
            <a:endParaRPr lang="en-IE" sz="2400" b="1" dirty="0"/>
          </a:p>
        </p:txBody>
      </p:sp>
    </p:spTree>
    <p:extLst>
      <p:ext uri="{BB962C8B-B14F-4D97-AF65-F5344CB8AC3E}">
        <p14:creationId xmlns:p14="http://schemas.microsoft.com/office/powerpoint/2010/main" val="77852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</TotalTime>
  <Words>152</Words>
  <Application>Microsoft Office PowerPoint</Application>
  <PresentationFormat>Widescreen</PresentationFormat>
  <Paragraphs>33</Paragraphs>
  <Slides>33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37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 Company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McDonnell, Kate</dc:creator>
  <cp:lastModifiedBy>Farrelly, Tony</cp:lastModifiedBy>
  <cp:revision>3</cp:revision>
  <dcterms:created xsi:type="dcterms:W3CDTF">2017-01-23T16:26:35Z</dcterms:created>
  <dcterms:modified xsi:type="dcterms:W3CDTF">2017-02-09T12:37:32Z</dcterms:modified>
</cp:coreProperties>
</file>