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48" d="100"/>
          <a:sy n="48" d="100"/>
        </p:scale>
        <p:origin x="48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9E9290-AF63-40DE-A9EA-E32181D4EC0E}" type="datetimeFigureOut">
              <a:rPr lang="en-IE" smtClean="0"/>
              <a:t>09/02/2016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431B9-06F2-4FFA-B2A5-47754979795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17665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332840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327273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75958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891534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731003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14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519090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15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808121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16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423169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17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900580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18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723740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19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89723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171247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20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320837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21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121010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22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993508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23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079507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24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657950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25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601606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26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282105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27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530014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28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286516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29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9011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877110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30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519199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31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316490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32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39161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04159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286896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93067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491945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37690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431B9-06F2-4FFA-B2A5-47754979795C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39106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608D5-397D-4694-BC3C-752C2148DFAD}" type="datetimeFigureOut">
              <a:rPr lang="en-IE" smtClean="0"/>
              <a:t>09/02/2016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292B-8935-435A-9FB0-A2B01460655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2504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608D5-397D-4694-BC3C-752C2148DFAD}" type="datetimeFigureOut">
              <a:rPr lang="en-IE" smtClean="0"/>
              <a:t>09/02/2016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292B-8935-435A-9FB0-A2B01460655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028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608D5-397D-4694-BC3C-752C2148DFAD}" type="datetimeFigureOut">
              <a:rPr lang="en-IE" smtClean="0"/>
              <a:t>09/02/2016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292B-8935-435A-9FB0-A2B01460655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4467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608D5-397D-4694-BC3C-752C2148DFAD}" type="datetimeFigureOut">
              <a:rPr lang="en-IE" smtClean="0"/>
              <a:t>09/02/2016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292B-8935-435A-9FB0-A2B01460655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2112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608D5-397D-4694-BC3C-752C2148DFAD}" type="datetimeFigureOut">
              <a:rPr lang="en-IE" smtClean="0"/>
              <a:t>09/02/2016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292B-8935-435A-9FB0-A2B01460655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2573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608D5-397D-4694-BC3C-752C2148DFAD}" type="datetimeFigureOut">
              <a:rPr lang="en-IE" smtClean="0"/>
              <a:t>09/02/2016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292B-8935-435A-9FB0-A2B01460655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2577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608D5-397D-4694-BC3C-752C2148DFAD}" type="datetimeFigureOut">
              <a:rPr lang="en-IE" smtClean="0"/>
              <a:t>09/02/2016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292B-8935-435A-9FB0-A2B01460655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9744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608D5-397D-4694-BC3C-752C2148DFAD}" type="datetimeFigureOut">
              <a:rPr lang="en-IE" smtClean="0"/>
              <a:t>09/02/2016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292B-8935-435A-9FB0-A2B01460655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249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608D5-397D-4694-BC3C-752C2148DFAD}" type="datetimeFigureOut">
              <a:rPr lang="en-IE" smtClean="0"/>
              <a:t>09/02/2016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292B-8935-435A-9FB0-A2B01460655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2030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608D5-397D-4694-BC3C-752C2148DFAD}" type="datetimeFigureOut">
              <a:rPr lang="en-IE" smtClean="0"/>
              <a:t>09/02/2016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292B-8935-435A-9FB0-A2B01460655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6285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608D5-397D-4694-BC3C-752C2148DFAD}" type="datetimeFigureOut">
              <a:rPr lang="en-IE" smtClean="0"/>
              <a:t>09/02/2016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C292B-8935-435A-9FB0-A2B01460655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972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608D5-397D-4694-BC3C-752C2148DFAD}" type="datetimeFigureOut">
              <a:rPr lang="en-IE" smtClean="0"/>
              <a:t>09/02/2016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C292B-8935-435A-9FB0-A2B01460655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02947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4832123"/>
          </a:xfrm>
        </p:spPr>
        <p:txBody>
          <a:bodyPr/>
          <a:lstStyle/>
          <a:p>
            <a:endParaRPr lang="en-IE" dirty="0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313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683664" y="6148789"/>
            <a:ext cx="2660408" cy="52322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Merit – Toby Lee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927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183631" y="455561"/>
            <a:ext cx="3833678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Merit – Kate McLaughlin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031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56012" y="5952845"/>
            <a:ext cx="342863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Merit – </a:t>
            </a:r>
            <a:r>
              <a:rPr lang="en-US" sz="2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Meabh</a:t>
            </a:r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Coyne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106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015831" y="1774019"/>
            <a:ext cx="3889206" cy="52322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Runner Up – Celine </a:t>
            </a:r>
            <a:r>
              <a:rPr lang="en-US" sz="2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Nally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043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40232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715283" y="5790848"/>
            <a:ext cx="4229043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Winner – </a:t>
            </a:r>
            <a:r>
              <a:rPr lang="en-US" sz="2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Aoibhinn</a:t>
            </a:r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Kinsella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643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512629" y="5409846"/>
            <a:ext cx="3464283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Merit – Elisha Buckley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884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3226" y="6291590"/>
            <a:ext cx="4336187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Runner Up – Michelle B Brennan</a:t>
            </a:r>
            <a:endParaRPr lang="en-US" sz="2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949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402730" y="250018"/>
            <a:ext cx="433163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Winner – Shania </a:t>
            </a:r>
            <a:r>
              <a:rPr lang="en-US" sz="2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McDonagh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035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9776" y="5834390"/>
            <a:ext cx="370486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Merit – Phillip Donnelly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209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694596" y="413304"/>
            <a:ext cx="437927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Runner Up – Jim O’Donovan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013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729078" y="6084762"/>
            <a:ext cx="4332083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Winner – </a:t>
            </a:r>
            <a:r>
              <a:rPr lang="en-US" sz="2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Aoron</a:t>
            </a:r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Keane Gray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170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13123" y="6156849"/>
            <a:ext cx="4820679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Runner Up – Benjamin Franklin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438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43864" y="6106532"/>
            <a:ext cx="3917932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Merit – Hannah Maloney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673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682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4058" y="6106532"/>
            <a:ext cx="378994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Runner Up – Sean Brady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4810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198002" y="217361"/>
            <a:ext cx="3655488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Winner – Niamh Power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509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60166" y="5050619"/>
            <a:ext cx="2779735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Merit – Ian Burke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250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431967" y="6073876"/>
            <a:ext cx="4512646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Runner Up – David Hanrahan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505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564085" y="130276"/>
            <a:ext cx="417204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Winner – </a:t>
            </a:r>
            <a:r>
              <a:rPr lang="en-US" sz="2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Amylee</a:t>
            </a:r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2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Bothwell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20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784899" y="6008561"/>
            <a:ext cx="4024499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Merit – Mick O’Brien Sheehan</a:t>
            </a:r>
            <a:endParaRPr lang="en-US" sz="2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347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65451" y="500390"/>
            <a:ext cx="4407169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Runner Up – Dominic Dwyer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384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644534" y="217361"/>
            <a:ext cx="3618427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Winner – Annie </a:t>
            </a:r>
            <a:r>
              <a:rPr lang="en-US" sz="2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Tythen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140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451523" y="6226275"/>
            <a:ext cx="3145476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Merit – Ann Murray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433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966789" y="6127017"/>
            <a:ext cx="4432625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Winner – Cormac </a:t>
            </a:r>
            <a:r>
              <a:rPr lang="en-US" sz="2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Pleimeann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004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08000" y="881390"/>
            <a:ext cx="4678525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Runner Up – Catherine </a:t>
            </a:r>
            <a:r>
              <a:rPr lang="en-US" sz="2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Breslin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0362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01920" y="5975904"/>
            <a:ext cx="353571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Winner – Sean Grehan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2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327724" y="6073876"/>
            <a:ext cx="683988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Group Winner – Enable Ireland Adult Service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566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161654" y="96331"/>
            <a:ext cx="3445174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Merit – Mia </a:t>
            </a:r>
            <a:r>
              <a:rPr lang="en-US" sz="2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Counihan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767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0093" y="6148789"/>
            <a:ext cx="3848811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Runner Up – Liam Lowes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20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18345" y="5234390"/>
            <a:ext cx="4536819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Winner – Clodagh </a:t>
            </a:r>
            <a:r>
              <a:rPr lang="en-US" sz="2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McDonagh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264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4108" y="6094360"/>
            <a:ext cx="340535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Merit – </a:t>
            </a:r>
            <a:r>
              <a:rPr lang="en-US" sz="2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Meadbh</a:t>
            </a:r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Egan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471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742622" y="5811331"/>
            <a:ext cx="3860673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Runner Up – Alison Ryan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247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0483" y="194304"/>
            <a:ext cx="359438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Winner – Cara </a:t>
            </a:r>
            <a:r>
              <a:rPr lang="en-US" sz="2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Pilbeam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292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random/>
      </p:transition>
    </mc:Choice>
    <mc:Fallback xmlns="">
      <p:transition spd="slow" advClick="0" advTm="8000">
        <p:rand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176</Words>
  <Application>Microsoft Office PowerPoint</Application>
  <PresentationFormat>Widescreen</PresentationFormat>
  <Paragraphs>64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Farrelly</dc:creator>
  <cp:lastModifiedBy>Tony Farrelly</cp:lastModifiedBy>
  <cp:revision>12</cp:revision>
  <dcterms:created xsi:type="dcterms:W3CDTF">2016-02-01T15:02:20Z</dcterms:created>
  <dcterms:modified xsi:type="dcterms:W3CDTF">2016-02-09T14:34:55Z</dcterms:modified>
</cp:coreProperties>
</file>